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76672"/>
            <a:ext cx="8928992" cy="1368152"/>
          </a:xfrm>
        </p:spPr>
        <p:txBody>
          <a:bodyPr/>
          <a:lstStyle/>
          <a:p>
            <a:r>
              <a:rPr lang="ru-RU" sz="2400" dirty="0" smtClean="0">
                <a:solidFill>
                  <a:srgbClr val="37474F"/>
                </a:solidFill>
                <a:latin typeface="Roboto"/>
              </a:rPr>
              <a:t>Тест </a:t>
            </a:r>
            <a:r>
              <a:rPr lang="ru-RU" sz="2400" dirty="0">
                <a:solidFill>
                  <a:srgbClr val="37474F"/>
                </a:solidFill>
                <a:latin typeface="Roboto"/>
              </a:rPr>
              <a:t>по пожарной </a:t>
            </a:r>
            <a:r>
              <a:rPr lang="ru-RU" sz="2400" dirty="0" smtClean="0">
                <a:solidFill>
                  <a:srgbClr val="37474F"/>
                </a:solidFill>
                <a:latin typeface="Roboto"/>
              </a:rPr>
              <a:t>безопасности</a:t>
            </a:r>
          </a:p>
          <a:p>
            <a:r>
              <a:rPr lang="ru-RU" sz="2400" dirty="0" smtClean="0">
                <a:solidFill>
                  <a:srgbClr val="37474F"/>
                </a:solidFill>
                <a:latin typeface="Roboto"/>
              </a:rPr>
              <a:t>для школьников</a:t>
            </a:r>
            <a:endParaRPr lang="ru-RU" sz="2400" dirty="0">
              <a:solidFill>
                <a:srgbClr val="37474F"/>
              </a:solidFill>
              <a:latin typeface="Roboto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46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5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136815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Что относится к наиболее вероятной причине возникновения пожара в квартире</a:t>
            </a:r>
            <a:r>
              <a:rPr lang="ru-RU" sz="3100" dirty="0" smtClean="0"/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/>
              <a:t>а) постоянно работающий </a:t>
            </a:r>
            <a:r>
              <a:rPr lang="ru-RU" dirty="0" smtClean="0"/>
              <a:t>холодильник;</a:t>
            </a:r>
            <a:endParaRPr lang="ru-RU" dirty="0"/>
          </a:p>
          <a:p>
            <a:endParaRPr lang="ru-RU" dirty="0"/>
          </a:p>
          <a:p>
            <a:r>
              <a:rPr lang="ru-RU" dirty="0"/>
              <a:t>б) неосторожное обращение с пиротехническими </a:t>
            </a:r>
            <a:r>
              <a:rPr lang="ru-RU" dirty="0" smtClean="0"/>
              <a:t>изделиями;</a:t>
            </a:r>
            <a:endParaRPr lang="ru-RU" dirty="0"/>
          </a:p>
          <a:p>
            <a:endParaRPr lang="ru-RU" dirty="0"/>
          </a:p>
          <a:p>
            <a:r>
              <a:rPr lang="ru-RU" dirty="0"/>
              <a:t>в) зажженные электрические лампочки</a:t>
            </a:r>
          </a:p>
        </p:txBody>
      </p:sp>
    </p:spTree>
    <p:extLst>
      <p:ext uri="{BB962C8B-B14F-4D97-AF65-F5344CB8AC3E}">
        <p14:creationId xmlns:p14="http://schemas.microsoft.com/office/powerpoint/2010/main" val="5192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Если комната начала наполнятся густым едким дымом</a:t>
            </a:r>
            <a:r>
              <a:rPr lang="ru-RU" sz="3100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ru-RU" dirty="0" smtClean="0"/>
              <a:t>а) открою окно, не закрыв дверь;</a:t>
            </a:r>
          </a:p>
          <a:p>
            <a:endParaRPr lang="ru-RU" dirty="0" smtClean="0"/>
          </a:p>
          <a:p>
            <a:r>
              <a:rPr lang="ru-RU" dirty="0" smtClean="0"/>
              <a:t>б) буду продвигаться к выходу;</a:t>
            </a:r>
          </a:p>
          <a:p>
            <a:endParaRPr lang="ru-RU" dirty="0" smtClean="0"/>
          </a:p>
          <a:p>
            <a:r>
              <a:rPr lang="ru-RU" dirty="0" smtClean="0"/>
              <a:t>в) закрою рот и нос мокрым носовым платком и буду продвигаться к выходу прижимаясь к полу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1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Если вы увидели, что на опушке леса горит сухая трава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 smtClean="0"/>
              <a:t>а) пройду мимо;</a:t>
            </a:r>
          </a:p>
          <a:p>
            <a:endParaRPr lang="ru-RU" dirty="0"/>
          </a:p>
          <a:p>
            <a:r>
              <a:rPr lang="ru-RU" dirty="0" smtClean="0"/>
              <a:t>б) постараюсь </a:t>
            </a:r>
            <a:r>
              <a:rPr lang="ru-RU" dirty="0"/>
              <a:t>затушить, забросав землей, сбить пламя ветками </a:t>
            </a:r>
            <a:r>
              <a:rPr lang="ru-RU" dirty="0" smtClean="0"/>
              <a:t>деревьев;</a:t>
            </a:r>
          </a:p>
          <a:p>
            <a:endParaRPr lang="ru-RU" dirty="0"/>
          </a:p>
          <a:p>
            <a:r>
              <a:rPr lang="ru-RU" dirty="0" smtClean="0"/>
              <a:t>в ) сообщу </a:t>
            </a:r>
            <a:r>
              <a:rPr lang="ru-RU" dirty="0"/>
              <a:t>об этом взрослым</a:t>
            </a:r>
          </a:p>
        </p:txBody>
      </p:sp>
    </p:spTree>
    <p:extLst>
      <p:ext uri="{BB962C8B-B14F-4D97-AF65-F5344CB8AC3E}">
        <p14:creationId xmlns:p14="http://schemas.microsoft.com/office/powerpoint/2010/main" val="22954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Если при приготовлении пищи, загорелся жир на сковороде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а) накрою мокрым </a:t>
            </a:r>
            <a:r>
              <a:rPr lang="ru-RU" dirty="0" smtClean="0"/>
              <a:t>полотенцем;</a:t>
            </a:r>
          </a:p>
          <a:p>
            <a:endParaRPr lang="ru-RU" dirty="0"/>
          </a:p>
          <a:p>
            <a:r>
              <a:rPr lang="ru-RU" dirty="0"/>
              <a:t>б) буду тушить </a:t>
            </a:r>
            <a:r>
              <a:rPr lang="ru-RU" dirty="0" smtClean="0"/>
              <a:t>водой;</a:t>
            </a:r>
          </a:p>
          <a:p>
            <a:endParaRPr lang="ru-RU" dirty="0"/>
          </a:p>
          <a:p>
            <a:r>
              <a:rPr lang="ru-RU" dirty="0"/>
              <a:t>в) попытаюсь вынести горящую сковороду на улицу</a:t>
            </a:r>
          </a:p>
        </p:txBody>
      </p:sp>
    </p:spTree>
    <p:extLst>
      <p:ext uri="{BB962C8B-B14F-4D97-AF65-F5344CB8AC3E}">
        <p14:creationId xmlns:p14="http://schemas.microsoft.com/office/powerpoint/2010/main" val="8752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9243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Вернувшись с прогулки, вы открыли дверь своей квартиры и обнаружили сильное задымление. Ваши дальнейшие действия?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 smtClean="0"/>
              <a:t>а) войдете в квартиру и будете искать источник задымления;</a:t>
            </a:r>
          </a:p>
          <a:p>
            <a:endParaRPr lang="ru-RU" dirty="0"/>
          </a:p>
          <a:p>
            <a:r>
              <a:rPr lang="ru-RU" dirty="0" smtClean="0"/>
              <a:t>б) откроете окна, чтобы проветрить квартиру;</a:t>
            </a:r>
          </a:p>
          <a:p>
            <a:endParaRPr lang="ru-RU" dirty="0"/>
          </a:p>
          <a:p>
            <a:r>
              <a:rPr lang="ru-RU" dirty="0" smtClean="0"/>
              <a:t>в) плотно закроете дверь и позвоните «01»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5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Если в доме отключили электричество, чем наиболее безопасно можно воспользоваться для освещения?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ru-RU" dirty="0" smtClean="0"/>
              <a:t>а) спичками;</a:t>
            </a:r>
          </a:p>
          <a:p>
            <a:endParaRPr lang="ru-RU" dirty="0" smtClean="0"/>
          </a:p>
          <a:p>
            <a:r>
              <a:rPr lang="ru-RU" dirty="0" smtClean="0"/>
              <a:t>б) свечой;</a:t>
            </a:r>
          </a:p>
          <a:p>
            <a:endParaRPr lang="ru-RU" dirty="0" smtClean="0"/>
          </a:p>
          <a:p>
            <a:r>
              <a:rPr lang="ru-RU" dirty="0" smtClean="0"/>
              <a:t>в) зажигалкой</a:t>
            </a:r>
          </a:p>
          <a:p>
            <a:endParaRPr lang="ru-RU" dirty="0" smtClean="0"/>
          </a:p>
          <a:p>
            <a:r>
              <a:rPr lang="ru-RU" dirty="0" smtClean="0"/>
              <a:t>г) фонариком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0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22468" cy="61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5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161</TotalTime>
  <Words>219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Презентация PowerPoint</vt:lpstr>
      <vt:lpstr>Что относится к наиболее вероятной причине возникновения пожара в квартире? </vt:lpstr>
      <vt:lpstr>Если комната начала наполнятся густым едким дымом?</vt:lpstr>
      <vt:lpstr>Если вы увидели, что на опушке леса горит сухая трава?</vt:lpstr>
      <vt:lpstr>Если при приготовлении пищи, загорелся жир на сковороде?</vt:lpstr>
      <vt:lpstr>Вернувшись с прогулки, вы открыли дверь своей квартиры и обнаружили сильное задымление. Ваши дальнейшие действия?</vt:lpstr>
      <vt:lpstr>Если в доме отключили электричество, чем наиболее безопасно можно воспользоваться для освещения?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Тамара</cp:lastModifiedBy>
  <cp:revision>8</cp:revision>
  <dcterms:created xsi:type="dcterms:W3CDTF">2020-05-21T04:25:32Z</dcterms:created>
  <dcterms:modified xsi:type="dcterms:W3CDTF">2020-05-21T07:58:21Z</dcterms:modified>
</cp:coreProperties>
</file>